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67" r:id="rId14"/>
    <p:sldId id="268" r:id="rId1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3" roundtripDataSignature="AMtx7mgltl6x33uSxgVo4aRYyT89VYpj+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203" d="100"/>
          <a:sy n="203" d="100"/>
        </p:scale>
        <p:origin x="594" y="1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customschemas.google.com/relationships/presentationmetadata" Target="metadata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0fbf3ca076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g30fbf3ca076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0fbf3ca076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g30fbf3ca076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0fbf3ca076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g30fbf3ca076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6380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0fbf3ca076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g30fbf3ca076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0fbf3ca076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g30fbf3ca076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30fbf3ca07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g30fbf3ca07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0fbf3ca076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g30fbf3ca076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0fbf3ca076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" name="Google Shape;67;g30fbf3ca076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0fbf3ca076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g30fbf3ca076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0fbf3ca076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" name="Google Shape;77;g30fbf3ca076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0fbf3ca076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" name="Google Shape;82;g30fbf3ca076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0fbf3ca076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g30fbf3ca076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0fbf3ca076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g30fbf3ca076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2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22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1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18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9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0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20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2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vk.com/video-50018809_456239248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vk.com/video-50018809_456239248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"/>
          <p:cNvPicPr preferRelativeResize="0"/>
          <p:nvPr/>
        </p:nvPicPr>
        <p:blipFill>
          <a:blip r:embed="rId3"/>
          <a:srcRect/>
          <a:stretch/>
        </p:blipFill>
        <p:spPr>
          <a:xfrm>
            <a:off x="2" y="5"/>
            <a:ext cx="9143991" cy="51434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g30fbf3ca076_0_48"/>
          <p:cNvPicPr preferRelativeResize="0"/>
          <p:nvPr/>
        </p:nvPicPr>
        <p:blipFill>
          <a:blip r:embed="rId3"/>
          <a:srcRect/>
          <a:stretch/>
        </p:blipFill>
        <p:spPr>
          <a:xfrm>
            <a:off x="2" y="5"/>
            <a:ext cx="9143991" cy="51434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g30fbf3ca076_0_52"/>
          <p:cNvPicPr preferRelativeResize="0"/>
          <p:nvPr/>
        </p:nvPicPr>
        <p:blipFill>
          <a:blip r:embed="rId3"/>
          <a:srcRect/>
          <a:stretch/>
        </p:blipFill>
        <p:spPr>
          <a:xfrm>
            <a:off x="2" y="5"/>
            <a:ext cx="9143991" cy="51434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g30fbf3ca076_0_52"/>
          <p:cNvPicPr preferRelativeResize="0"/>
          <p:nvPr/>
        </p:nvPicPr>
        <p:blipFill>
          <a:blip r:embed="rId3"/>
          <a:srcRect/>
          <a:stretch/>
        </p:blipFill>
        <p:spPr>
          <a:xfrm>
            <a:off x="2" y="5"/>
            <a:ext cx="9143991" cy="51434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0859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g30fbf3ca076_0_56"/>
          <p:cNvPicPr preferRelativeResize="0"/>
          <p:nvPr/>
        </p:nvPicPr>
        <p:blipFill>
          <a:blip r:embed="rId3"/>
          <a:srcRect/>
          <a:stretch/>
        </p:blipFill>
        <p:spPr>
          <a:xfrm>
            <a:off x="2" y="5"/>
            <a:ext cx="9143991" cy="51434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g30fbf3ca076_0_60"/>
          <p:cNvPicPr preferRelativeResize="0"/>
          <p:nvPr/>
        </p:nvPicPr>
        <p:blipFill>
          <a:blip r:embed="rId3"/>
          <a:srcRect/>
          <a:stretch/>
        </p:blipFill>
        <p:spPr>
          <a:xfrm>
            <a:off x="2" y="5"/>
            <a:ext cx="9143991" cy="51434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g30fbf3ca076_0_20"/>
          <p:cNvPicPr preferRelativeResize="0"/>
          <p:nvPr/>
        </p:nvPicPr>
        <p:blipFill>
          <a:blip r:embed="rId3"/>
          <a:srcRect/>
          <a:stretch/>
        </p:blipFill>
        <p:spPr>
          <a:xfrm>
            <a:off x="2" y="5"/>
            <a:ext cx="9143991" cy="51434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g30fbf3ca076_0_24"/>
          <p:cNvPicPr preferRelativeResize="0"/>
          <p:nvPr/>
        </p:nvPicPr>
        <p:blipFill>
          <a:blip r:embed="rId3"/>
          <a:srcRect/>
          <a:stretch/>
        </p:blipFill>
        <p:spPr>
          <a:xfrm>
            <a:off x="2" y="5"/>
            <a:ext cx="9143991" cy="51434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g30fbf3ca076_0_28"/>
          <p:cNvPicPr preferRelativeResize="0"/>
          <p:nvPr/>
        </p:nvPicPr>
        <p:blipFill>
          <a:blip r:embed="rId3"/>
          <a:srcRect/>
          <a:stretch/>
        </p:blipFill>
        <p:spPr>
          <a:xfrm>
            <a:off x="3" y="5"/>
            <a:ext cx="9143989" cy="51434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g30fbf3ca076_0_32"/>
          <p:cNvPicPr preferRelativeResize="0"/>
          <p:nvPr/>
        </p:nvPicPr>
        <p:blipFill>
          <a:blip r:embed="rId3"/>
          <a:srcRect/>
          <a:stretch/>
        </p:blipFill>
        <p:spPr>
          <a:xfrm>
            <a:off x="3" y="5"/>
            <a:ext cx="9143989" cy="51434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g30fbf3ca076_0_36"/>
          <p:cNvPicPr preferRelativeResize="0"/>
          <p:nvPr/>
        </p:nvPicPr>
        <p:blipFill>
          <a:blip r:embed="rId3"/>
          <a:srcRect/>
          <a:stretch/>
        </p:blipFill>
        <p:spPr>
          <a:xfrm>
            <a:off x="2" y="5"/>
            <a:ext cx="9143991" cy="51434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g30fbf3ca076_0_40"/>
          <p:cNvPicPr preferRelativeResize="0"/>
          <p:nvPr/>
        </p:nvPicPr>
        <p:blipFill>
          <a:blip r:embed="rId3"/>
          <a:srcRect/>
          <a:stretch/>
        </p:blipFill>
        <p:spPr>
          <a:xfrm>
            <a:off x="2" y="5"/>
            <a:ext cx="9143991" cy="51434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g30fbf3ca076_0_80"/>
          <p:cNvPicPr preferRelativeResize="0"/>
          <p:nvPr/>
        </p:nvPicPr>
        <p:blipFill>
          <a:blip r:embed="rId3"/>
          <a:srcRect/>
          <a:stretch/>
        </p:blipFill>
        <p:spPr>
          <a:xfrm>
            <a:off x="4" y="5"/>
            <a:ext cx="9143987" cy="5143492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g30fbf3ca076_0_80">
            <a:hlinkClick r:id="rId4"/>
          </p:cNvPr>
          <p:cNvSpPr/>
          <p:nvPr/>
        </p:nvSpPr>
        <p:spPr>
          <a:xfrm>
            <a:off x="301625" y="4468825"/>
            <a:ext cx="16035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g30fbf3ca076_0_44"/>
          <p:cNvPicPr preferRelativeResize="0"/>
          <p:nvPr/>
        </p:nvPicPr>
        <p:blipFill>
          <a:blip r:embed="rId3"/>
          <a:srcRect/>
          <a:stretch/>
        </p:blipFill>
        <p:spPr>
          <a:xfrm>
            <a:off x="2" y="5"/>
            <a:ext cx="9143991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g30fbf3ca076_0_44">
            <a:hlinkClick r:id="rId4"/>
          </p:cNvPr>
          <p:cNvSpPr/>
          <p:nvPr/>
        </p:nvSpPr>
        <p:spPr>
          <a:xfrm>
            <a:off x="301625" y="4468825"/>
            <a:ext cx="16035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0</Words>
  <Application>Microsoft Office PowerPoint</Application>
  <PresentationFormat>Экран (16:9)</PresentationFormat>
  <Paragraphs>0</Paragraphs>
  <Slides>14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Arial</vt:lpstr>
      <vt:lpstr>Simple Light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Ксюша Ксюша</cp:lastModifiedBy>
  <cp:revision>13</cp:revision>
  <dcterms:modified xsi:type="dcterms:W3CDTF">2025-12-10T14:43:31Z</dcterms:modified>
</cp:coreProperties>
</file>