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gltl6x33uSxgVo4aRYyT89VYpj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3" d="100"/>
          <a:sy n="203" d="100"/>
        </p:scale>
        <p:origin x="594" y="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0fbf3ca076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30fbf3ca076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0fbf3ca076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30fbf3ca076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0fbf3ca076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30fbf3ca076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638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0fbf3ca076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30fbf3ca076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0fbf3ca076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30fbf3ca076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0fbf3ca07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g30fbf3ca07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0fbf3ca076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g30fbf3ca076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0fbf3ca07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30fbf3ca076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0fbf3ca076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g30fbf3ca076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0fbf3ca07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30fbf3ca076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0fbf3ca07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g30fbf3ca07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0fbf3ca076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30fbf3ca076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0fbf3ca076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30fbf3ca076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vk.com/video-50018809_45623924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vk.com/video-50018809_45623924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30fbf3ca076_0_48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g30fbf3ca076_0_52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g30fbf3ca076_0_52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0859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g30fbf3ca076_0_56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30fbf3ca076_0_60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g30fbf3ca076_0_20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g30fbf3ca076_0_24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g30fbf3ca076_0_28"/>
          <p:cNvPicPr preferRelativeResize="0"/>
          <p:nvPr/>
        </p:nvPicPr>
        <p:blipFill>
          <a:blip r:embed="rId3"/>
          <a:srcRect/>
          <a:stretch/>
        </p:blipFill>
        <p:spPr>
          <a:xfrm>
            <a:off x="3" y="5"/>
            <a:ext cx="9143989" cy="5143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g30fbf3ca076_0_32"/>
          <p:cNvPicPr preferRelativeResize="0"/>
          <p:nvPr/>
        </p:nvPicPr>
        <p:blipFill>
          <a:blip r:embed="rId3"/>
          <a:srcRect/>
          <a:stretch/>
        </p:blipFill>
        <p:spPr>
          <a:xfrm>
            <a:off x="3" y="5"/>
            <a:ext cx="9143989" cy="5143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g30fbf3ca076_0_36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30fbf3ca076_0_40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0fbf3ca076_0_80"/>
          <p:cNvPicPr preferRelativeResize="0"/>
          <p:nvPr/>
        </p:nvPicPr>
        <p:blipFill>
          <a:blip r:embed="rId3"/>
          <a:srcRect/>
          <a:stretch/>
        </p:blipFill>
        <p:spPr>
          <a:xfrm>
            <a:off x="4" y="5"/>
            <a:ext cx="9143987" cy="514349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30fbf3ca076_0_80">
            <a:hlinkClick r:id="rId4"/>
          </p:cNvPr>
          <p:cNvSpPr/>
          <p:nvPr/>
        </p:nvSpPr>
        <p:spPr>
          <a:xfrm>
            <a:off x="301625" y="4468825"/>
            <a:ext cx="16035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30fbf3ca076_0_44"/>
          <p:cNvPicPr preferRelativeResize="0"/>
          <p:nvPr/>
        </p:nvPicPr>
        <p:blipFill>
          <a:blip r:embed="rId3"/>
          <a:srcRect/>
          <a:stretch/>
        </p:blipFill>
        <p:spPr>
          <a:xfrm>
            <a:off x="2" y="5"/>
            <a:ext cx="9143991" cy="514349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0fbf3ca076_0_44">
            <a:hlinkClick r:id="rId4"/>
          </p:cNvPr>
          <p:cNvSpPr/>
          <p:nvPr/>
        </p:nvSpPr>
        <p:spPr>
          <a:xfrm>
            <a:off x="301625" y="4468825"/>
            <a:ext cx="1603500" cy="3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0</Words>
  <Application>Microsoft Office PowerPoint</Application>
  <PresentationFormat>Экран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Arial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Ксюша Ксюша</cp:lastModifiedBy>
  <cp:revision>13</cp:revision>
  <dcterms:modified xsi:type="dcterms:W3CDTF">2025-12-10T14:43:31Z</dcterms:modified>
</cp:coreProperties>
</file>